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5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l-PL" noProof="0" smtClean="0"/>
              <a:t>Kliknij, aby edytować styl wzorca tytułu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l-PL" noProof="0" smtClean="0"/>
              <a:t>Kliknij, aby edytować styl wzorca podtytułu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77A701-DC1B-439E-8381-6759B7E0BA5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96B1D-59FF-4F6D-9B36-2537C9A6DC7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047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C7739-6EB0-482B-A9DD-E279B6B2EBF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6843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7A4B-D916-471F-BB69-A7BF52D737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370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0AA4B-7A1C-43BF-B59A-0B129DD73CA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8195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178F0-6FC7-4147-A9F5-C7F1F2F653B7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482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A95F-2E83-4007-A86B-3ABE4BF4A0E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36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3E4E-294F-4210-8402-B300504452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182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BA62-D02E-40F8-B428-6B641E1B835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373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152C-68A7-4C78-873D-68816F4987E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4065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0ED7F-CF73-4F2F-B6DD-DBB3B68E959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9936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l-PL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4B98B7-167D-4307-9DE9-05C198E28259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74675" y="2786058"/>
            <a:ext cx="8001000" cy="1571636"/>
          </a:xfrm>
        </p:spPr>
        <p:txBody>
          <a:bodyPr/>
          <a:lstStyle/>
          <a:p>
            <a:r>
              <a:rPr lang="pl-PL" dirty="0" smtClean="0"/>
              <a:t>Rodzicielstwo, a .. stres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Moje dzieci bez przerwy się kłócą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 dirty="0" smtClean="0"/>
              <a:t>Wielu </a:t>
            </a:r>
            <a:r>
              <a:rPr lang="pl-PL" sz="2100" dirty="0"/>
              <a:t>rodziców martwi się, że ich pociechy nigdy nie nauczą się zgodnego współżycia z innymi</a:t>
            </a:r>
          </a:p>
          <a:p>
            <a:pPr>
              <a:lnSpc>
                <a:spcPct val="90000"/>
              </a:lnSpc>
            </a:pPr>
            <a:r>
              <a:rPr lang="pl-PL" sz="2100" dirty="0"/>
              <a:t>Najlepiej – staraj się nie ingerować za każdym razem, dzieci muszą się same rozwiązywać swoje problemy</a:t>
            </a:r>
          </a:p>
          <a:p>
            <a:pPr>
              <a:lnSpc>
                <a:spcPct val="90000"/>
              </a:lnSpc>
            </a:pPr>
            <a:r>
              <a:rPr lang="pl-PL" sz="2100" dirty="0"/>
              <a:t>Postaraj się ustalić co się stało – wysłuchaj każdego dziecka i pomóż mu zrozumieć punkt widzenia drugiej </a:t>
            </a:r>
            <a:r>
              <a:rPr lang="pl-PL" sz="2100" dirty="0" smtClean="0"/>
              <a:t>strony; dla dzieci bardzo ważne jest sprawiedliwe traktowanie</a:t>
            </a:r>
          </a:p>
          <a:p>
            <a:pPr>
              <a:lnSpc>
                <a:spcPct val="90000"/>
              </a:lnSpc>
            </a:pPr>
            <a:r>
              <a:rPr lang="pl-PL" sz="2100" dirty="0" smtClean="0"/>
              <a:t>Jeśli to możliwe, niech dzieci same, w twojej obecności starają się znaleźć rozwiązanie/a konfliktu, które będzie odpowiadało każdej ze stron</a:t>
            </a:r>
            <a:endParaRPr lang="pl-PL" sz="2100" dirty="0"/>
          </a:p>
          <a:p>
            <a:pPr>
              <a:lnSpc>
                <a:spcPct val="90000"/>
              </a:lnSpc>
            </a:pPr>
            <a:r>
              <a:rPr lang="pl-PL" sz="2100" dirty="0"/>
              <a:t>Jeśli masz dwoje lub więcej dzieci staraj się znaleźć sposób na to, aby każdemu z nich poświęcić trochę czasu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Ona miewa okropne napady złości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l-PL" sz="1000" dirty="0"/>
          </a:p>
          <a:p>
            <a:r>
              <a:rPr lang="pl-PL" sz="2500" dirty="0"/>
              <a:t>Małe dzieci doświadczają silnych emocji i zdarza się, że wyrażają je bardzo gwałtownie</a:t>
            </a:r>
          </a:p>
          <a:p>
            <a:r>
              <a:rPr lang="pl-PL" sz="2500" dirty="0"/>
              <a:t>Spróbuj zachować </a:t>
            </a:r>
            <a:r>
              <a:rPr lang="pl-PL" sz="2500" dirty="0" smtClean="0"/>
              <a:t>spokój</a:t>
            </a:r>
          </a:p>
          <a:p>
            <a:r>
              <a:rPr lang="pl-PL" sz="2500" dirty="0" smtClean="0"/>
              <a:t>Nie krzycz i nie bij – bo w ten sposób uczysz dziecko, że gdy jest jakaś trudna sytuacja to krzyk i bicie pomagają; dziecko może to samo zrobić w przedszkolu czy na podwórku</a:t>
            </a:r>
          </a:p>
          <a:p>
            <a:r>
              <a:rPr lang="pl-PL" sz="2500" dirty="0" smtClean="0"/>
              <a:t>Czasem pomaga po prostu bycie przy dziecku, przytulenie, wzięcie </a:t>
            </a:r>
            <a:r>
              <a:rPr lang="pl-PL" sz="2500" smtClean="0"/>
              <a:t>na </a:t>
            </a:r>
            <a:r>
              <a:rPr lang="pl-PL" sz="2500" smtClean="0"/>
              <a:t>rękę</a:t>
            </a:r>
            <a:endParaRPr lang="pl-PL" sz="2500" dirty="0"/>
          </a:p>
          <a:p>
            <a:r>
              <a:rPr lang="pl-PL" sz="2500" dirty="0"/>
              <a:t>Staraj się unikać sytuacji, które mogłyby wywoływać u dziecka napady złości</a:t>
            </a:r>
          </a:p>
          <a:p>
            <a:pPr>
              <a:buFont typeface="Wingdings" pitchFamily="2" charset="2"/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Ona nie chce iść spać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1200"/>
          </a:p>
          <a:p>
            <a:pPr>
              <a:lnSpc>
                <a:spcPct val="80000"/>
              </a:lnSpc>
            </a:pPr>
            <a:r>
              <a:rPr lang="pl-PL" sz="2100"/>
              <a:t>Większość dzieci uważa, że pójście do łóżka to utrata okazji do dobrej zabawy</a:t>
            </a:r>
          </a:p>
          <a:p>
            <a:pPr>
              <a:lnSpc>
                <a:spcPct val="80000"/>
              </a:lnSpc>
            </a:pPr>
            <a:r>
              <a:rPr lang="pl-PL" sz="2100"/>
              <a:t>Pozwól dziecku dokończyć zabawę i powiedz mu, że zbliża się pora pójścia do łóżka</a:t>
            </a:r>
          </a:p>
          <a:p>
            <a:pPr>
              <a:lnSpc>
                <a:spcPct val="80000"/>
              </a:lnSpc>
            </a:pPr>
            <a:r>
              <a:rPr lang="pl-PL" sz="2100"/>
              <a:t>Niech to będzie dla dziecka przyjemne doświadczenie – poczytaj mu na dobranoc</a:t>
            </a:r>
          </a:p>
          <a:p>
            <a:pPr>
              <a:lnSpc>
                <a:spcPct val="80000"/>
              </a:lnSpc>
            </a:pPr>
            <a:r>
              <a:rPr lang="pl-PL" sz="2100"/>
              <a:t>Jeśli zaczynasz odczuwać rozdrażnienie, poproś partnera lub starsze dziecko, aby cię zastąpili</a:t>
            </a:r>
          </a:p>
          <a:p>
            <a:pPr>
              <a:lnSpc>
                <a:spcPct val="80000"/>
              </a:lnSpc>
            </a:pPr>
            <a:r>
              <a:rPr lang="pl-PL" sz="2100"/>
              <a:t>Upewnij się, że w ciągu dnia twoje dziecko otrzymuje wystarczająco dużo uwagi i że nie czuje się samotne w swoim pokoju; przez jakiś czas może dzielić pokój ze starszym rodzeństwem</a:t>
            </a:r>
          </a:p>
          <a:p>
            <a:pPr>
              <a:lnSpc>
                <a:spcPct val="80000"/>
              </a:lnSpc>
            </a:pPr>
            <a:r>
              <a:rPr lang="pl-PL" sz="2100"/>
              <a:t>Pamiętaj, że dzieci różnią się pod względem, ile snu potrzebują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300" dirty="0" smtClean="0"/>
              <a:t>Mój synek w kółko mówi o tym, co wolno innym dzieciom, a jemu nie:</a:t>
            </a:r>
            <a:endParaRPr lang="pl-PL" sz="33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Wysłuchaj tego, co mówi Twoje dziecko i zastanów się, czemu ustaliłeś/</a:t>
            </a:r>
            <a:r>
              <a:rPr lang="pl-PL" dirty="0" err="1" smtClean="0"/>
              <a:t>aś</a:t>
            </a:r>
            <a:r>
              <a:rPr lang="pl-PL" dirty="0" smtClean="0"/>
              <a:t> takie zasady</a:t>
            </a:r>
          </a:p>
          <a:p>
            <a:r>
              <a:rPr lang="pl-PL" dirty="0" smtClean="0"/>
              <a:t>Zastanów się, czy w tej sytuacji możliwy jest jakiś kompromis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Policz do 10 i pomyśl jeszcze raz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sz="2100"/>
              <a:t>Oddychaj wolno i głęboko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sz="2100"/>
              <a:t>Przypomnij sobie, że to ty jesteś osobą dorosłą i dajesz swojemu dziecku przykład zachowania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sz="2100"/>
              <a:t>Zastanów się nad tym, co zamierzasz powiedzieć. Jakbyś się czuła gdybyś usłyszała coś takiego od osoby dorosłej?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sz="2100"/>
              <a:t>Wyjdź na chwilę do innego pokoju i zastanów się dlaczego odczuwasz złość. Czy rzeczywiście z powodu dziecka czy może jest coś innego, co cię denerwuje?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sz="2100"/>
              <a:t>Zadzwoń do swojego partnera albo do innej osoby, z którą możesz porozmawiać. Może problem nie będzie się wydawał taki poważny, kiedy podzielisz się nim z inną osobą dorosłą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Policz do 10 i pomyśl jeszcze 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l-PL" sz="2100" dirty="0"/>
          </a:p>
          <a:p>
            <a:pPr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pl-PL" sz="2100" dirty="0"/>
              <a:t>Wyjdź na zewnątrz aby zaczerpnąć świeżego powietrza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pl-PL" sz="2100" dirty="0"/>
              <a:t>Kiedy czujesz się naprawdę przygnębiona zrób sobie przyjemność – weź gorącą </a:t>
            </a:r>
            <a:r>
              <a:rPr lang="pl-PL" sz="2100" dirty="0" smtClean="0"/>
              <a:t>kąpiel, </a:t>
            </a:r>
            <a:r>
              <a:rPr lang="pl-PL" sz="2100" dirty="0"/>
              <a:t>wypij filiżankę dobrej herbaty, wybierz się na zakupy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pl-PL" sz="2100" dirty="0"/>
              <a:t>Czasami najlepszym lekarstwem jest poczucie humoru – staraj się dostrzec zabawne strony sytuacji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pl-PL" sz="2100" dirty="0"/>
              <a:t>Wyjdź z pokoju i krzycz jeśli masz na to ochotę; lepiej wrzeszczeć na puste ściany niż na dzieci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pl-PL" sz="2100" dirty="0"/>
              <a:t>Wyobraź sobie piękną, spokojną scenerię albo własny obraz raju.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001000" cy="1676400"/>
          </a:xfrm>
        </p:spPr>
        <p:txBody>
          <a:bodyPr/>
          <a:lstStyle/>
          <a:p>
            <a:r>
              <a:rPr lang="pl-PL" dirty="0" smtClean="0"/>
              <a:t>ŻYCZĘ </a:t>
            </a:r>
            <a:r>
              <a:rPr lang="pl-PL" dirty="0"/>
              <a:t>POWODZENIA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Rodzicielstwo a stres:</a:t>
            </a:r>
            <a:endParaRPr lang="pl-PL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000" dirty="0"/>
          </a:p>
          <a:p>
            <a:pPr>
              <a:lnSpc>
                <a:spcPct val="90000"/>
              </a:lnSpc>
            </a:pPr>
            <a:r>
              <a:rPr lang="pl-PL" sz="2100" dirty="0" smtClean="0"/>
              <a:t>Stres wpływa na relacje </a:t>
            </a:r>
            <a:r>
              <a:rPr lang="pl-PL" sz="2100" dirty="0"/>
              <a:t>między rodzicami a dziećmi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000" dirty="0"/>
          </a:p>
          <a:p>
            <a:pPr>
              <a:lnSpc>
                <a:spcPct val="90000"/>
              </a:lnSpc>
            </a:pPr>
            <a:r>
              <a:rPr lang="pl-PL" sz="2100" dirty="0"/>
              <a:t>Dlatego ważne jest aby rodzice uświadomili sobie dlaczego doświadczają stresu i jak się czują pod jego wpływem – dopiero wtedy będą w stanie przeciwdziałać stresowi oraz szkodom jakie na skutek tego ponoszą ich dzieci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000" dirty="0"/>
          </a:p>
          <a:p>
            <a:pPr>
              <a:lnSpc>
                <a:spcPct val="90000"/>
              </a:lnSpc>
            </a:pPr>
            <a:r>
              <a:rPr lang="pl-PL" sz="2100" dirty="0"/>
              <a:t>Przygotuj rozkład swojego typowego dnia i zaznacz na nim momenty stresujące oraz te, które sprawiają ci najwięcej przyjemności. Czy w ciągu dnia zdarzają ci się chwile, kiedy jesteś tak zdenerwowana, że złościsz się na dzieci? Jeśli tak, zastanów się, co możesz zrobić, aby uczynić te momenty łatwiejszymi?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001000" cy="2590800"/>
          </a:xfrm>
        </p:spPr>
        <p:txBody>
          <a:bodyPr/>
          <a:lstStyle/>
          <a:p>
            <a:r>
              <a:rPr lang="pl-PL"/>
              <a:t>Kilka stosunkowo powszechnych trudności </a:t>
            </a:r>
            <a:br>
              <a:rPr lang="pl-PL"/>
            </a:br>
            <a:r>
              <a:rPr lang="pl-PL"/>
              <a:t>i wskazówki </a:t>
            </a:r>
            <a:br>
              <a:rPr lang="pl-PL"/>
            </a:br>
            <a:r>
              <a:rPr lang="pl-PL"/>
              <a:t>jak można sobie z nimi radzić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Problemy w związku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l-PL" sz="2100"/>
          </a:p>
          <a:p>
            <a:pPr>
              <a:lnSpc>
                <a:spcPct val="80000"/>
              </a:lnSpc>
            </a:pPr>
            <a:r>
              <a:rPr lang="pl-PL" sz="2100"/>
              <a:t>Jest niezwykle ważne, aby rodzice nie wyładowywali emocji negatywnych (rozdrażnienia, rozczarowania) na swoich dzieciach</a:t>
            </a:r>
          </a:p>
          <a:p>
            <a:pPr>
              <a:lnSpc>
                <a:spcPct val="80000"/>
              </a:lnSpc>
            </a:pPr>
            <a:r>
              <a:rPr lang="pl-PL" sz="2100"/>
              <a:t>Możesz wytłumaczyć dziecku, że masz problemy z partnerem</a:t>
            </a:r>
          </a:p>
          <a:p>
            <a:pPr>
              <a:lnSpc>
                <a:spcPct val="80000"/>
              </a:lnSpc>
            </a:pPr>
            <a:r>
              <a:rPr lang="pl-PL" sz="2100"/>
              <a:t>Podkreślając, że to nie wina dziecka</a:t>
            </a:r>
          </a:p>
          <a:p>
            <a:pPr>
              <a:lnSpc>
                <a:spcPct val="80000"/>
              </a:lnSpc>
            </a:pPr>
            <a:r>
              <a:rPr lang="pl-PL" sz="2100"/>
              <a:t>Nigdy nie wciągaj dziecka w swoje konflikty</a:t>
            </a:r>
          </a:p>
          <a:p>
            <a:pPr>
              <a:lnSpc>
                <a:spcPct val="80000"/>
              </a:lnSpc>
            </a:pPr>
            <a:r>
              <a:rPr lang="pl-PL" sz="2100"/>
              <a:t>Nie proś, żeby opowiedziało się po którejś stronie</a:t>
            </a:r>
          </a:p>
          <a:p>
            <a:pPr>
              <a:lnSpc>
                <a:spcPct val="80000"/>
              </a:lnSpc>
            </a:pPr>
            <a:r>
              <a:rPr lang="pl-PL" sz="2100"/>
              <a:t>Nie oczekuj, że rozwiąże za ciebie twoje problemy</a:t>
            </a:r>
          </a:p>
          <a:p>
            <a:pPr>
              <a:lnSpc>
                <a:spcPct val="80000"/>
              </a:lnSpc>
            </a:pPr>
            <a:r>
              <a:rPr lang="pl-PL" sz="2100"/>
              <a:t>Słuchaj dziecka uważnie – co myśli i co czuje i zastanów się, jak twoje decyzje mogą wpłynąć na jego życie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Dom i praca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l-PL" sz="2600"/>
          </a:p>
          <a:p>
            <a:pPr>
              <a:lnSpc>
                <a:spcPct val="90000"/>
              </a:lnSpc>
            </a:pPr>
            <a:r>
              <a:rPr lang="pl-PL" sz="2600"/>
              <a:t>Nie odmawiaj pomocy i nie bój się o nią prosić (jeśli tylko jest kogo), jeśli cię stać zatrudnij kogoś do zajęcia się domem</a:t>
            </a:r>
          </a:p>
          <a:p>
            <a:pPr>
              <a:lnSpc>
                <a:spcPct val="90000"/>
              </a:lnSpc>
            </a:pPr>
            <a:r>
              <a:rPr lang="pl-PL" sz="2600"/>
              <a:t>Pracownicy, którzy mają małe dzieci mają prawo do przerw w pracy</a:t>
            </a:r>
          </a:p>
          <a:p>
            <a:pPr>
              <a:lnSpc>
                <a:spcPct val="90000"/>
              </a:lnSpc>
            </a:pPr>
            <a:r>
              <a:rPr lang="pl-PL" sz="2600"/>
              <a:t>Wniosek o przejście na elastyczny system pracy – elastyczne godziny pracy/ skrócenie czasu pracy w zamian za niższe wynagrodzenie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Kłopoty finansowe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sz="2600"/>
          </a:p>
          <a:p>
            <a:r>
              <a:rPr lang="pl-PL" sz="2600"/>
              <a:t>Czasem rodzice bywają tak bardzo pochłonięci zmartwieniami, że zaniedbują potrzeby swoich dzieci</a:t>
            </a:r>
          </a:p>
          <a:p>
            <a:r>
              <a:rPr lang="pl-PL" sz="2600"/>
              <a:t>Kontakt z lokalnym ośrodkiem pomocy społecznej – czy otrzymujesz wszystkie należne zasiłki i świadczenia</a:t>
            </a:r>
          </a:p>
          <a:p>
            <a:r>
              <a:rPr lang="pl-PL" sz="2600"/>
              <a:t>Twoje dziecko potrzebuje przede wszystkim miłości – a na nią zawsze będzie cię stać!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001000" cy="1828800"/>
          </a:xfrm>
        </p:spPr>
        <p:txBody>
          <a:bodyPr/>
          <a:lstStyle/>
          <a:p>
            <a:r>
              <a:rPr lang="pl-PL" dirty="0" smtClean="0"/>
              <a:t>Kilka najczęstszych </a:t>
            </a:r>
            <a:r>
              <a:rPr lang="pl-PL" dirty="0"/>
              <a:t>sytuacji stresowych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Ona bez przerwy płacze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600" dirty="0"/>
              <a:t>Pamiętaj - </a:t>
            </a:r>
            <a:r>
              <a:rPr lang="pl-PL" sz="2600" dirty="0" smtClean="0"/>
              <a:t>dzieci </a:t>
            </a:r>
            <a:r>
              <a:rPr lang="pl-PL" sz="2600" dirty="0"/>
              <a:t>nigdy nie płaczą, żeby cię zdenerwować – płacz to sposób, w jaki niemowlęta mogą się z tobą komunikować, powiedzieć, że czegoś potrzebują</a:t>
            </a:r>
          </a:p>
          <a:p>
            <a:pPr>
              <a:lnSpc>
                <a:spcPct val="90000"/>
              </a:lnSpc>
            </a:pPr>
            <a:r>
              <a:rPr lang="pl-PL" sz="2600" dirty="0"/>
              <a:t>Delikatne kołysanie</a:t>
            </a:r>
          </a:p>
          <a:p>
            <a:pPr>
              <a:lnSpc>
                <a:spcPct val="90000"/>
              </a:lnSpc>
            </a:pPr>
            <a:r>
              <a:rPr lang="pl-PL" sz="2600" dirty="0"/>
              <a:t>Przytulanie i delikatne głaskanie</a:t>
            </a:r>
          </a:p>
          <a:p>
            <a:pPr>
              <a:lnSpc>
                <a:spcPct val="90000"/>
              </a:lnSpc>
            </a:pPr>
            <a:r>
              <a:rPr lang="pl-PL" sz="2600" dirty="0"/>
              <a:t>Muzyka i śpiew</a:t>
            </a:r>
          </a:p>
          <a:p>
            <a:pPr>
              <a:lnSpc>
                <a:spcPct val="90000"/>
              </a:lnSpc>
            </a:pPr>
            <a:r>
              <a:rPr lang="pl-PL" sz="2600" dirty="0"/>
              <a:t>Ciasne zawinięcie niemowlęcia w chustę</a:t>
            </a:r>
          </a:p>
          <a:p>
            <a:pPr>
              <a:lnSpc>
                <a:spcPct val="90000"/>
              </a:lnSpc>
            </a:pPr>
            <a:r>
              <a:rPr lang="pl-PL" sz="2600" dirty="0"/>
              <a:t>Dźwięk </a:t>
            </a:r>
            <a:r>
              <a:rPr lang="pl-PL" sz="2600" dirty="0" smtClean="0"/>
              <a:t>odkurzacza lub innego urządzenia</a:t>
            </a:r>
            <a:endParaRPr lang="pl-PL" sz="2600" dirty="0"/>
          </a:p>
          <a:p>
            <a:pPr>
              <a:lnSpc>
                <a:spcPct val="90000"/>
              </a:lnSpc>
            </a:pPr>
            <a:r>
              <a:rPr lang="pl-PL" sz="2600" dirty="0"/>
              <a:t>Przejażdżka samochodem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Mój synek nie robi tego, o co go poproszę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pl-PL" sz="1000" dirty="0"/>
          </a:p>
          <a:p>
            <a:pPr>
              <a:buFont typeface="Wingdings" pitchFamily="2" charset="2"/>
              <a:buNone/>
            </a:pPr>
            <a:r>
              <a:rPr lang="pl-PL" sz="2500" dirty="0"/>
              <a:t>Spróbuj ustalić:</a:t>
            </a:r>
          </a:p>
          <a:p>
            <a:pPr>
              <a:buFont typeface="Wingdings" pitchFamily="2" charset="2"/>
              <a:buNone/>
            </a:pPr>
            <a:endParaRPr lang="pl-PL" sz="1000" dirty="0"/>
          </a:p>
          <a:p>
            <a:r>
              <a:rPr lang="pl-PL" sz="2500" dirty="0"/>
              <a:t>Czy dziecko rozumie co do niego mówisz</a:t>
            </a:r>
          </a:p>
          <a:p>
            <a:r>
              <a:rPr lang="pl-PL" sz="2500" dirty="0"/>
              <a:t>Czy nie wymagasz od niego zbyt wiele</a:t>
            </a:r>
          </a:p>
          <a:p>
            <a:r>
              <a:rPr lang="pl-PL" sz="2500" dirty="0"/>
              <a:t>Skoncentruj się na prośbach pozytywnych, a nie negatywnych: „Proszę, baw się ciszej” brzmi lepiej niż „Nie rób takiego okropnego hałasu</a:t>
            </a:r>
            <a:r>
              <a:rPr lang="pl-PL" sz="2500" dirty="0" smtClean="0"/>
              <a:t>”</a:t>
            </a:r>
          </a:p>
          <a:p>
            <a:r>
              <a:rPr lang="pl-PL" sz="2500" dirty="0" smtClean="0"/>
              <a:t>Daj dobry przykład – spełniaj prośby dziecka (oczywiście nie wszystkie), proś, dziękuj, przepraszaj</a:t>
            </a:r>
            <a:endParaRPr lang="pl-PL" sz="2500" dirty="0"/>
          </a:p>
          <a:p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950</Words>
  <Application>Microsoft Office PowerPoint</Application>
  <PresentationFormat>Pokaz na ekranie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Profil</vt:lpstr>
      <vt:lpstr>Rodzicielstwo, a .. stres</vt:lpstr>
      <vt:lpstr>Rodzicielstwo a stres:</vt:lpstr>
      <vt:lpstr>Kilka stosunkowo powszechnych trudności  i wskazówki  jak można sobie z nimi radzić </vt:lpstr>
      <vt:lpstr>Problemy w związku </vt:lpstr>
      <vt:lpstr>Dom i praca</vt:lpstr>
      <vt:lpstr>Kłopoty finansowe</vt:lpstr>
      <vt:lpstr>Kilka najczęstszych sytuacji stresowych</vt:lpstr>
      <vt:lpstr>Ona bez przerwy płacze</vt:lpstr>
      <vt:lpstr>Mój synek nie robi tego, o co go poproszę</vt:lpstr>
      <vt:lpstr>Moje dzieci bez przerwy się kłócą</vt:lpstr>
      <vt:lpstr>Ona miewa okropne napady złości</vt:lpstr>
      <vt:lpstr>Ona nie chce iść spać</vt:lpstr>
      <vt:lpstr>Mój synek w kółko mówi o tym, co wolno innym dzieciom, a jemu nie:</vt:lpstr>
      <vt:lpstr>Policz do 10 i pomyśl jeszcze raz</vt:lpstr>
      <vt:lpstr>Policz do 10 i pomyśl jeszcze raz</vt:lpstr>
      <vt:lpstr>ŻYCZĘ POWODZENIA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DONIA</dc:creator>
  <cp:lastModifiedBy>HP</cp:lastModifiedBy>
  <cp:revision>51</cp:revision>
  <cp:lastPrinted>1601-01-01T00:00:00Z</cp:lastPrinted>
  <dcterms:created xsi:type="dcterms:W3CDTF">2014-07-31T13:03:15Z</dcterms:created>
  <dcterms:modified xsi:type="dcterms:W3CDTF">2020-04-07T12:20:33Z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