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7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presProps" Target="presProps.xml" /><Relationship Id="rId5" Type="http://schemas.openxmlformats.org/officeDocument/2006/relationships/slide" Target="slides/slide4.xml" /><Relationship Id="rId4" Type="http://schemas.openxmlformats.org/officeDocument/2006/relationships/slide" Target="slides/slide3.xml" /><Relationship Id="rId9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41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80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7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86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79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432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26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8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38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5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64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127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141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6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6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4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45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AAA05-6AA5-4140-81AB-3FF53A722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  <a:latin typeface="Calibri" panose="020F0502020204030204" pitchFamily="34" charset="0"/>
              </a:rPr>
              <a:t>DZIEŃ JEŻA w  ŚWIETLICY </a:t>
            </a:r>
            <a:br>
              <a:rPr lang="pl-PL" sz="2800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2800">
                <a:solidFill>
                  <a:schemeClr val="bg1"/>
                </a:solidFill>
                <a:latin typeface="Calibri" panose="020F0502020204030204" pitchFamily="34" charset="0"/>
              </a:rPr>
              <a:t>Klasa  1a </a:t>
            </a:r>
            <a:endParaRPr lang="pl-PL" sz="2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80C3AFCF-D867-5045-BAC0-EEA2EFC044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26" y="2667000"/>
            <a:ext cx="3372773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EBB3AA04-4B3F-3F45-B6C4-7FB3DD6444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18" y="2667000"/>
            <a:ext cx="3502989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22493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A5312F-AE81-1044-97BD-5CE6E97B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  <a:latin typeface="Calibri" panose="020F0502020204030204" pitchFamily="34" charset="0"/>
              </a:rPr>
              <a:t>DZIEŃ JEŻA W ŚWIETLICY </a:t>
            </a:r>
            <a:br>
              <a:rPr lang="pl-PL" sz="2800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2800">
                <a:solidFill>
                  <a:schemeClr val="bg1"/>
                </a:solidFill>
                <a:latin typeface="Calibri" panose="020F0502020204030204" pitchFamily="34" charset="0"/>
              </a:rPr>
              <a:t>Klasa 1a </a:t>
            </a:r>
            <a:endParaRPr lang="pl-PL" sz="2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A6733F81-45AC-A94E-8306-EBB5966518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59" y="2667000"/>
            <a:ext cx="3403507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B6C9AF8A-ADAF-0846-B6FE-2720CAC58B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18" y="2667000"/>
            <a:ext cx="3143990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63203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42E27C-0152-D543-AB41-BA2F14135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  <a:latin typeface="Calibri" panose="020F0502020204030204" pitchFamily="34" charset="0"/>
              </a:rPr>
              <a:t>Dzień Jeża W ŚWIETLICY </a:t>
            </a:r>
            <a:br>
              <a:rPr lang="pl-PL" sz="2800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2800">
                <a:solidFill>
                  <a:schemeClr val="bg1"/>
                </a:solidFill>
                <a:latin typeface="Calibri" panose="020F0502020204030204" pitchFamily="34" charset="0"/>
              </a:rPr>
              <a:t>Klasa 1a </a:t>
            </a:r>
            <a:endParaRPr lang="pl-PL" sz="2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9B35233A-501B-B041-B408-667CE445F3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48" y="2667000"/>
            <a:ext cx="1709729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B536E8AF-E661-364E-9A68-E4B19FAA78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89" y="2667000"/>
            <a:ext cx="2050847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57998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2887E8-2EF6-A549-8ABA-A2A40864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  <a:latin typeface="Calibri" panose="020F0502020204030204" pitchFamily="34" charset="0"/>
              </a:rPr>
              <a:t>Dzień jeża w świetlicy </a:t>
            </a:r>
            <a:br>
              <a:rPr lang="pl-PL" sz="2800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2800">
                <a:solidFill>
                  <a:schemeClr val="bg1"/>
                </a:solidFill>
                <a:latin typeface="Calibri" panose="020F0502020204030204" pitchFamily="34" charset="0"/>
              </a:rPr>
              <a:t>Klasa 1a </a:t>
            </a:r>
            <a:endParaRPr lang="pl-PL" sz="2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55F1BEB5-0DFA-3E46-BCFB-FEF1FEF75A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5" y="2504211"/>
            <a:ext cx="4688927" cy="34354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2D5C94DB-B11B-C14D-A7F8-83E1E3A2B2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183" y="2514600"/>
            <a:ext cx="6471313" cy="34354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027507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Siatk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4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5" baseType="lpstr">
      <vt:lpstr>Siatka</vt:lpstr>
      <vt:lpstr>DZIEŃ JEŻA w  ŚWIETLICY  Klasa  1a </vt:lpstr>
      <vt:lpstr>DZIEŃ JEŻA W ŚWIETLICY  Klasa 1a </vt:lpstr>
      <vt:lpstr>Dzień Jeża W ŚWIETLICY  Klasa 1a </vt:lpstr>
      <vt:lpstr>Dzień jeża w świetlicy  Klasa 1a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KROPKI W ŚWIETLICY</dc:title>
  <dc:creator>Elżbieta Ścisło</dc:creator>
  <cp:lastModifiedBy>Elżbieta Ścisło</cp:lastModifiedBy>
  <cp:revision>12</cp:revision>
  <dcterms:created xsi:type="dcterms:W3CDTF">2021-11-11T11:16:08Z</dcterms:created>
  <dcterms:modified xsi:type="dcterms:W3CDTF">2021-11-22T13:27:04Z</dcterms:modified>
</cp:coreProperties>
</file>