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75" r:id="rId2"/>
    <p:sldId id="277" r:id="rId3"/>
    <p:sldId id="260" r:id="rId4"/>
    <p:sldId id="263" r:id="rId5"/>
    <p:sldId id="264" r:id="rId6"/>
    <p:sldId id="266" r:id="rId7"/>
    <p:sldId id="267" r:id="rId8"/>
    <p:sldId id="268" r:id="rId9"/>
    <p:sldId id="274" r:id="rId10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244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pl-PL" noProof="0" smtClean="0"/>
              <a:t>Kliknij, aby edytować styl wzorca tytułu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pl-PL" noProof="0" smtClean="0"/>
              <a:t>Kliknij, aby edytować styl wzorca podtytułu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577A701-DC1B-439E-8381-6759B7E0BA5F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pl-PL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96B1D-59FF-4F6D-9B36-2537C9A6DC7C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04700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C7739-6EB0-482B-A9DD-E279B6B2EBF9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68431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A77A4B-D916-471F-BB69-A7BF52D737E8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37046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30AA4B-7A1C-43BF-B59A-0B129DD73CA4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81954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2178F0-6FC7-4147-A9F5-C7F1F2F653B7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48201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DA95F-2E83-4007-A86B-3ABE4BF4A0EB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6362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23E4E-294F-4210-8402-B30050445230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51826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FBA62-D02E-40F8-B428-6B641E1B835B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37350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3152C-68A7-4C78-873D-68816F4987E4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04065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0ED7F-CF73-4F2F-B6DD-DBB3B68E9590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9936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pl-PL" sz="2400">
              <a:latin typeface="Times New Roman" pitchFamily="18" charset="0"/>
            </a:endParaRP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pl-PL"/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4B98B7-167D-4307-9DE9-05C198E28259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574675" y="2786058"/>
            <a:ext cx="8001000" cy="1571636"/>
          </a:xfrm>
        </p:spPr>
        <p:txBody>
          <a:bodyPr/>
          <a:lstStyle/>
          <a:p>
            <a:r>
              <a:rPr lang="pl-PL" dirty="0" smtClean="0"/>
              <a:t>Rodzicu! 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Wybieraj pozytywnie!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2500306"/>
            <a:ext cx="8001000" cy="2857520"/>
          </a:xfrm>
        </p:spPr>
        <p:txBody>
          <a:bodyPr/>
          <a:lstStyle/>
          <a:p>
            <a:r>
              <a:rPr lang="pl-PL" dirty="0" smtClean="0"/>
              <a:t>Oto kilka wskazówek, które pomogą Ci wpływać na zachowanie Twojego dziecka, bez wzbudzania negatywnych emocji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 dziecko naprawdę jest niegrzeczne?</a:t>
            </a:r>
            <a:endParaRPr lang="pl-PL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l-PL" sz="2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2800" dirty="0" smtClean="0"/>
              <a:t>Odróżniaj zachowania powszechnie uznawane za niedopuszczalne od takich, z którymi nie radzisz sobie najlepiej.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l-PL" sz="10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2800" dirty="0" smtClean="0"/>
              <a:t>Gryzienie jest niedopuszczalne, natomiast głośna zabawa nie jest niczym złym – pod warunkiem, że odbywa się w odpowiednim miejscu i czasie.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Nie dawaj dziecku klapsów i nie krzycz na nie</a:t>
            </a:r>
            <a:endParaRPr lang="pl-PL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endParaRPr lang="pl-PL" sz="1000" dirty="0" smtClean="0"/>
          </a:p>
          <a:p>
            <a:pPr>
              <a:lnSpc>
                <a:spcPct val="90000"/>
              </a:lnSpc>
            </a:pPr>
            <a:r>
              <a:rPr lang="pl-PL" sz="2700" dirty="0" smtClean="0"/>
              <a:t>Dawanie klapsów może wydawać się skuteczne w danym momencie, ale z czasem rodzice muszą uderzać dziecko coraz mocniej, żeby osiągnąć ten sam </a:t>
            </a:r>
            <a:r>
              <a:rPr lang="pl-PL" sz="2700" dirty="0" smtClean="0"/>
              <a:t>s</a:t>
            </a:r>
            <a:r>
              <a:rPr lang="pl-PL" sz="2700" dirty="0" smtClean="0"/>
              <a:t>kutek.</a:t>
            </a:r>
          </a:p>
          <a:p>
            <a:pPr>
              <a:lnSpc>
                <a:spcPct val="90000"/>
              </a:lnSpc>
            </a:pPr>
            <a:r>
              <a:rPr lang="pl-PL" sz="2700" dirty="0" smtClean="0"/>
              <a:t>Krzyczenie na dziecko bywa równie szkodliwe, ponieważ może prowadzić do długotrwałych trudności emocjonalnych.</a:t>
            </a:r>
          </a:p>
          <a:p>
            <a:pPr>
              <a:lnSpc>
                <a:spcPct val="90000"/>
              </a:lnSpc>
            </a:pPr>
            <a:r>
              <a:rPr lang="pl-PL" sz="2700" dirty="0" smtClean="0"/>
              <a:t>Takie kary nie pomagają dziecku nauczyć się samokontroli i szacunku do innych.</a:t>
            </a:r>
            <a:endParaRPr lang="pl-PL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Zapomnij o podejściu: wygrany-przegrany</a:t>
            </a:r>
            <a:endParaRPr lang="pl-PL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pl-PL" sz="1000" dirty="0" smtClean="0"/>
          </a:p>
          <a:p>
            <a:r>
              <a:rPr lang="pl-PL" sz="2800" dirty="0" smtClean="0"/>
              <a:t>Negocjacje i wzajemne ustępstwa mogą pomóc znaleźć rozwiązanie, które będzie do przyjęcia zarówno dla Ciebie, jak i dla Twojego dziecka;</a:t>
            </a:r>
          </a:p>
          <a:p>
            <a:r>
              <a:rPr lang="pl-PL" sz="2800" dirty="0" smtClean="0"/>
              <a:t>Negocjując, rozmawiając z dzieckiem w sytuacjach trudnych i konfliktowych dajesz dobry przykład – dziecko będzie rozmawiało i negocjowało z innymi ludźmi, zamiast krzyczeć i bić.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Zmieniaj otoczenie, nie dziecko</a:t>
            </a:r>
            <a:endParaRPr lang="pl-PL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endParaRPr lang="pl-PL" sz="1000" dirty="0" smtClean="0"/>
          </a:p>
          <a:p>
            <a:pPr>
              <a:lnSpc>
                <a:spcPct val="90000"/>
              </a:lnSpc>
            </a:pPr>
            <a:r>
              <a:rPr lang="pl-PL" sz="2800" dirty="0" smtClean="0"/>
              <a:t>Chodzi tu o małe dzieci – lepiej przechowywać cenne lub niebezpieczne przedmioty poza zasięgiem dziecka, niż karać je za naturalną ciekawość.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Nie polegaj wyłącznie na nagrodach i karach</a:t>
            </a:r>
            <a:endParaRPr lang="pl-PL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pl-PL" sz="1000" dirty="0"/>
          </a:p>
          <a:p>
            <a:r>
              <a:rPr lang="pl-PL" sz="2800" dirty="0" smtClean="0"/>
              <a:t>W miarę, jak dzieci będą dorastały, będziesz miał/a nad nimi coraz mniejszą władzę i coraz trudniej będzie Ci wymyślić nagrody i kary, które byłyby skuteczne;</a:t>
            </a:r>
          </a:p>
          <a:p>
            <a:r>
              <a:rPr lang="pl-PL" sz="2800" dirty="0" smtClean="0"/>
              <a:t>Dużo lepiej jest wyjaśnić dziecku swój sposób myślenia.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Okazuj szacunek i zrozumienie</a:t>
            </a:r>
            <a:endParaRPr lang="pl-PL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endParaRPr lang="pl-PL" sz="1000" dirty="0" smtClean="0"/>
          </a:p>
          <a:p>
            <a:pPr>
              <a:lnSpc>
                <a:spcPct val="90000"/>
              </a:lnSpc>
            </a:pPr>
            <a:r>
              <a:rPr lang="pl-PL" sz="2800" dirty="0" smtClean="0"/>
              <a:t>Jeśli masz ochotę powiedzieć coś przykrego, lub krzywdzącego, pomyśl, jak zabrzmiałyby te słowa, gdybyś powiedział/a je osobie dorosłej;</a:t>
            </a:r>
          </a:p>
          <a:p>
            <a:pPr>
              <a:lnSpc>
                <a:spcPct val="90000"/>
              </a:lnSpc>
            </a:pPr>
            <a:r>
              <a:rPr lang="pl-PL" sz="2800" dirty="0" smtClean="0"/>
              <a:t>Czasami musisz skrytykować zachowanie dziecka, ale nigdy nie krytykuj jego samego, jako osoby:</a:t>
            </a:r>
          </a:p>
          <a:p>
            <a:pPr>
              <a:lnSpc>
                <a:spcPct val="90000"/>
              </a:lnSpc>
              <a:buNone/>
            </a:pPr>
            <a:r>
              <a:rPr lang="pl-PL" sz="2800" dirty="0" smtClean="0"/>
              <a:t>	</a:t>
            </a:r>
            <a:r>
              <a:rPr lang="pl-PL" sz="2800" dirty="0" smtClean="0"/>
              <a:t>nie – „Ale jesteś niedobry”</a:t>
            </a:r>
          </a:p>
          <a:p>
            <a:pPr>
              <a:lnSpc>
                <a:spcPct val="90000"/>
              </a:lnSpc>
              <a:buNone/>
            </a:pPr>
            <a:r>
              <a:rPr lang="pl-PL" sz="2800" dirty="0" smtClean="0"/>
              <a:t>	</a:t>
            </a:r>
            <a:r>
              <a:rPr lang="pl-PL" sz="2800" dirty="0" smtClean="0"/>
              <a:t>tak – „Nie słuchasz, co do Ciebie mówię!”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48000"/>
            <a:ext cx="8001000" cy="1676400"/>
          </a:xfrm>
        </p:spPr>
        <p:txBody>
          <a:bodyPr/>
          <a:lstStyle/>
          <a:p>
            <a:r>
              <a:rPr lang="pl-PL" dirty="0" smtClean="0"/>
              <a:t>ŻYCZĘ </a:t>
            </a:r>
            <a:r>
              <a:rPr lang="pl-PL" dirty="0"/>
              <a:t>POWODZENIA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</TotalTime>
  <Words>302</Words>
  <Application>Microsoft Office PowerPoint</Application>
  <PresentationFormat>Pokaz na ekranie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Profil</vt:lpstr>
      <vt:lpstr>Rodzicu!   Wybieraj pozytywnie!</vt:lpstr>
      <vt:lpstr>Oto kilka wskazówek, które pomogą Ci wpływać na zachowanie Twojego dziecka, bez wzbudzania negatywnych emocji</vt:lpstr>
      <vt:lpstr>Czy dziecko naprawdę jest niegrzeczne?</vt:lpstr>
      <vt:lpstr>Nie dawaj dziecku klapsów i nie krzycz na nie</vt:lpstr>
      <vt:lpstr>Zapomnij o podejściu: wygrany-przegrany</vt:lpstr>
      <vt:lpstr>Zmieniaj otoczenie, nie dziecko</vt:lpstr>
      <vt:lpstr>Nie polegaj wyłącznie na nagrodach i karach</vt:lpstr>
      <vt:lpstr>Okazuj szacunek i zrozumienie</vt:lpstr>
      <vt:lpstr>ŻYCZĘ POWODZENIA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DONIA</dc:creator>
  <cp:lastModifiedBy>HP</cp:lastModifiedBy>
  <cp:revision>55</cp:revision>
  <cp:lastPrinted>1601-01-01T00:00:00Z</cp:lastPrinted>
  <dcterms:created xsi:type="dcterms:W3CDTF">2014-07-31T13:03:15Z</dcterms:created>
  <dcterms:modified xsi:type="dcterms:W3CDTF">2020-04-07T12:45:30Z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