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8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B0F908-76A0-4E65-9307-B65D87E5DD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8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Czym dla mnie jest</a:t>
            </a:r>
            <a:br>
              <a:rPr lang="pl-PL" dirty="0"/>
            </a:br>
            <a:r>
              <a:rPr lang="pl-PL" dirty="0">
                <a:solidFill>
                  <a:srgbClr val="C00000"/>
                </a:solidFill>
              </a:rPr>
              <a:t>Szczęście,</a:t>
            </a:r>
            <a:br>
              <a:rPr lang="pl-PL" dirty="0"/>
            </a:b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AEFA8C8-E5F4-401F-B5EB-4B4421848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rgbClr val="0070C0"/>
                </a:solidFill>
              </a:rPr>
              <a:t>Mam w sobie wartość!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4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A1EDB9-4C31-42C7-BE1B-153C7E6B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pasja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5A51B6D-18C0-4449-8FD8-AB7BC578B0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9108" y="1251683"/>
            <a:ext cx="5322277" cy="5322277"/>
          </a:xfrm>
        </p:spPr>
      </p:pic>
    </p:spTree>
    <p:extLst>
      <p:ext uri="{BB962C8B-B14F-4D97-AF65-F5344CB8AC3E}">
        <p14:creationId xmlns:p14="http://schemas.microsoft.com/office/powerpoint/2010/main" val="262758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9E1C6-2E68-40DF-B29D-90B979B3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3243953"/>
          </a:xfrm>
        </p:spPr>
        <p:txBody>
          <a:bodyPr>
            <a:normAutofit/>
          </a:bodyPr>
          <a:lstStyle/>
          <a:p>
            <a:pPr algn="ctr"/>
            <a:r>
              <a:rPr lang="pl-PL" b="1" i="0" dirty="0">
                <a:solidFill>
                  <a:srgbClr val="0070C0"/>
                </a:solidFill>
                <a:effectLst/>
                <a:latin typeface="Open Sans"/>
              </a:rPr>
              <a:t>To człowiek człowiekowi najbardziej potrzebny jest do szczęścia.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sz="2200" b="0" i="0" dirty="0">
                <a:solidFill>
                  <a:srgbClr val="0070C0"/>
                </a:solidFill>
                <a:effectLst/>
                <a:latin typeface="Open Sans"/>
              </a:rPr>
              <a:t>Paul </a:t>
            </a:r>
            <a:r>
              <a:rPr lang="pl-PL" sz="2200" b="0" i="0" dirty="0" err="1">
                <a:solidFill>
                  <a:srgbClr val="0070C0"/>
                </a:solidFill>
                <a:effectLst/>
                <a:latin typeface="Open Sans"/>
              </a:rPr>
              <a:t>Thiry</a:t>
            </a:r>
            <a:r>
              <a:rPr lang="pl-PL" sz="2200" b="0" i="0" dirty="0">
                <a:solidFill>
                  <a:srgbClr val="0070C0"/>
                </a:solidFill>
                <a:effectLst/>
                <a:latin typeface="Open Sans"/>
              </a:rPr>
              <a:t> Holbach</a:t>
            </a:r>
            <a:br>
              <a:rPr lang="pl-PL" dirty="0"/>
            </a:br>
            <a:endParaRPr lang="en-US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DCE2DBF-556E-4A15-8580-27D3C9785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9016" y="3106314"/>
            <a:ext cx="6467503" cy="3243953"/>
          </a:xfrm>
        </p:spPr>
      </p:pic>
    </p:spTree>
    <p:extLst>
      <p:ext uri="{BB962C8B-B14F-4D97-AF65-F5344CB8AC3E}">
        <p14:creationId xmlns:p14="http://schemas.microsoft.com/office/powerpoint/2010/main" val="328099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0F47CD-AD62-4841-9DB9-32091A6CE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rgbClr val="0070C0"/>
                </a:solidFill>
                <a:effectLst/>
                <a:latin typeface="Open Sans"/>
              </a:rPr>
              <a:t>„Szczęście jest w nas, a nie wokół nas.”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E7B8D16-ACB3-4A95-A04C-839C239E3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3390" y="2301630"/>
            <a:ext cx="6876442" cy="3872523"/>
          </a:xfrm>
        </p:spPr>
      </p:pic>
    </p:spTree>
    <p:extLst>
      <p:ext uri="{BB962C8B-B14F-4D97-AF65-F5344CB8AC3E}">
        <p14:creationId xmlns:p14="http://schemas.microsoft.com/office/powerpoint/2010/main" val="285780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1DE8B-1846-4A59-A85E-B9EBC770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493" y="1836047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Jestem szczęśliwy, gdy…?</a:t>
            </a:r>
            <a:br>
              <a:rPr lang="pl-PL" dirty="0">
                <a:solidFill>
                  <a:srgbClr val="0070C0"/>
                </a:solidFill>
              </a:rPr>
            </a:br>
            <a:br>
              <a:rPr lang="pl-PL" dirty="0">
                <a:solidFill>
                  <a:srgbClr val="0070C0"/>
                </a:solidFill>
              </a:rPr>
            </a:br>
            <a:br>
              <a:rPr lang="pl-PL" dirty="0">
                <a:solidFill>
                  <a:srgbClr val="0070C0"/>
                </a:solidFill>
              </a:rPr>
            </a:br>
            <a:br>
              <a:rPr lang="pl-PL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469F38E-FB94-49F6-B286-4F00F659C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237" y="2890517"/>
            <a:ext cx="3461239" cy="346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1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F245FD-870F-43BC-A0E6-8094AFE9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232" y="1445278"/>
            <a:ext cx="10178322" cy="1492132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Jestem smutny, gdy…?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1E30BAB-2E39-43A4-8BAD-757C6F3FC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323" y="2821369"/>
            <a:ext cx="4678441" cy="302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5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84381D-4BDC-4509-8430-EBF51E6AB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sprawia, że jesteśmy szczęśliwi?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6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5170C6-47CE-4246-B719-91DF94E5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rodzina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495B041-6475-4367-97F3-0639EAEAF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0978" y="1570892"/>
            <a:ext cx="7596160" cy="4881127"/>
          </a:xfrm>
        </p:spPr>
      </p:pic>
    </p:spTree>
    <p:extLst>
      <p:ext uri="{BB962C8B-B14F-4D97-AF65-F5344CB8AC3E}">
        <p14:creationId xmlns:p14="http://schemas.microsoft.com/office/powerpoint/2010/main" val="61365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B247F6-DA11-44C5-ADCF-DA540E99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zdrowie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708CB8C-23F6-48F1-BCA4-92E914719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1692" y="1496463"/>
            <a:ext cx="6510216" cy="4882662"/>
          </a:xfrm>
        </p:spPr>
      </p:pic>
    </p:spTree>
    <p:extLst>
      <p:ext uri="{BB962C8B-B14F-4D97-AF65-F5344CB8AC3E}">
        <p14:creationId xmlns:p14="http://schemas.microsoft.com/office/powerpoint/2010/main" val="200219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8D2B59-118D-4026-981E-E7182066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miłość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9501198-CEE2-489E-853D-E9789BC62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416" y="1758461"/>
            <a:ext cx="6686538" cy="4440909"/>
          </a:xfrm>
        </p:spPr>
      </p:pic>
    </p:spTree>
    <p:extLst>
      <p:ext uri="{BB962C8B-B14F-4D97-AF65-F5344CB8AC3E}">
        <p14:creationId xmlns:p14="http://schemas.microsoft.com/office/powerpoint/2010/main" val="13713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5A539E-CEC4-4FD8-B2BC-35D443A7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przyjaźń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56BCA32-12F6-45F2-91B1-90997E3F1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8369" y="2033661"/>
            <a:ext cx="4253894" cy="3403116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F6EDA21D-6C9B-49BE-8179-5E8D20FC2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839" y="1805354"/>
            <a:ext cx="4245463" cy="424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32012-2070-41EB-AD2C-262A4907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hobby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E2D2B0D-8ACF-489A-812F-0127D654A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3139" y="1420202"/>
            <a:ext cx="6170097" cy="5196090"/>
          </a:xfrm>
        </p:spPr>
      </p:pic>
    </p:spTree>
    <p:extLst>
      <p:ext uri="{BB962C8B-B14F-4D97-AF65-F5344CB8AC3E}">
        <p14:creationId xmlns:p14="http://schemas.microsoft.com/office/powerpoint/2010/main" val="1950965959"/>
      </p:ext>
    </p:extLst>
  </p:cSld>
  <p:clrMapOvr>
    <a:masterClrMapping/>
  </p:clrMapOvr>
</p:sld>
</file>

<file path=ppt/theme/theme1.xml><?xml version="1.0" encoding="utf-8"?>
<a:theme xmlns:a="http://schemas.openxmlformats.org/drawingml/2006/main" name="Znacz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37</TotalTime>
  <Words>65</Words>
  <Application>Microsoft Office PowerPoint</Application>
  <PresentationFormat>Panoramiczny</PresentationFormat>
  <Paragraphs>13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Gill Sans MT</vt:lpstr>
      <vt:lpstr>Impact</vt:lpstr>
      <vt:lpstr>Open Sans</vt:lpstr>
      <vt:lpstr>Znaczek</vt:lpstr>
      <vt:lpstr>Czym dla mnie jest Szczęście, </vt:lpstr>
      <vt:lpstr>Jestem szczęśliwy, gdy…?    </vt:lpstr>
      <vt:lpstr>Jestem smutny, gdy…?</vt:lpstr>
      <vt:lpstr>Co sprawia, że jesteśmy szczęśliwi?</vt:lpstr>
      <vt:lpstr>rodzina</vt:lpstr>
      <vt:lpstr>zdrowie</vt:lpstr>
      <vt:lpstr>miłość</vt:lpstr>
      <vt:lpstr>przyjaźń</vt:lpstr>
      <vt:lpstr>hobby</vt:lpstr>
      <vt:lpstr>pasja</vt:lpstr>
      <vt:lpstr>To człowiek człowiekowi najbardziej potrzebny jest do szczęścia. Paul Thiry Holbach </vt:lpstr>
      <vt:lpstr>„Szczęście jest w nas, a nie wokół nas.”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Czym dla mnie jest Szczęście,</dc:title>
  <dc:creator>Magdalena Nowi</dc:creator>
  <cp:lastModifiedBy>Magdalena Nowi</cp:lastModifiedBy>
  <cp:revision>5</cp:revision>
  <dcterms:created xsi:type="dcterms:W3CDTF">2020-09-16T17:10:04Z</dcterms:created>
  <dcterms:modified xsi:type="dcterms:W3CDTF">2020-09-16T17:47:56Z</dcterms:modified>
</cp:coreProperties>
</file>