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5BE"/>
    <a:srgbClr val="F3E6DD"/>
    <a:srgbClr val="C5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2T21:22:02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21,'0'-20,"0"20,18 0,-18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2T21:22:13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81,'-27'-20,"-1"0,13 3,12 14,-15-17,18 20,-9 0,9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58760C-91E4-1D42-A4FF-AB550A6A8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FC18BEE-A562-0749-9BA2-F53F87660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0425A9-7D77-EA47-86B7-B19ACD1F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B40073-BB38-4E4F-A31A-A14468F9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2058CE-C208-FF46-89E0-E1A7F8B1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291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F77B2-C1BD-5F44-B0ED-4F59F9EA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0739DB2-DCBA-2F40-996D-3114FBBAA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2CEBEF-98F6-BD49-B601-CCEF5138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B5F417-C640-9644-92F5-2EDD8522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368665-4246-BA40-8BA2-780D2F24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8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CF0E740-97C2-314A-A3B3-A36E1E8A1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1AE65FA-F09A-5A4D-9917-C03B77ACC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E1E57F-8A6B-C741-873A-5C8CA1F9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7865AE-8CD7-5248-8576-A6530C3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14155A-BE81-294B-AA01-A26A00D0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389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3D39C-0A28-2E4B-8032-EC6DEA83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2FCC0A-AF9C-CD4E-ACD6-828CA0127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2B507F-F660-6045-AFD8-1C92E2E3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745958-5990-CB42-AF92-97180EB0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18BB4B-D66E-3447-8085-E2FB18A0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734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D4CBC7-6383-E74D-8BE2-8C26B325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971BB89-ACF7-784B-B67A-21DB91AC0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29DC96-9C8B-4649-BB3E-5C894F6A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A302A6-D8F3-8740-A46A-6D5779EA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A84082-BB19-E94A-BF7B-3EBB991F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967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DA57CA-1690-CB46-970F-4B2D8C01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9762B0-7A39-DA4A-8DAF-911B9D5D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9E3E9A-5BC8-B248-9E29-0D04B89F6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E88A702-538D-AB42-ABBD-A396659F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398027D-6F6B-0D4C-BD25-4C63F57A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D1D4E73-2864-FF42-958C-C0682334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33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AF469E-B6AF-504F-938D-AC18889B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FE21CD1-E2D1-FD49-BD04-733896375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E3B9583-A8A3-5B4A-ABFB-678229940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14BF565-796C-7546-9A1F-41D5BBB15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3164DE1-EB6B-4944-BEB3-136516DFF6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296DF83-F4A2-2449-89EF-4DD5FEEB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AEFBE11-D095-B34A-88AB-27A9567E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280833A-BCC2-4749-828F-6A8C972A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64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EB994E-9C5C-884B-856B-FB66FCD2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3551A0C-3161-4243-9FEB-739C2084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954174C-9DF5-1D4D-B5D8-399BA5805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A3AB75-BBB4-0448-AD59-F600CF6E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18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8006809-C0AC-5B40-AE33-DBA663AB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484DEAC-7B54-DD42-B759-85371A29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F3BB5A9-E833-1E40-9417-47C1BBAB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485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3390C5-B87E-C842-B2D5-D306662B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F07F52-9DAF-F446-8427-F0D9CA3CE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60E4EF-B890-DD4F-913C-8C538818E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B5F28BE-846A-BF41-934B-4048E2E8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6F42063-B311-794A-A56D-B7031A21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7F0C29A-AE14-4F4A-BB69-EDD469D7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431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8BD115-14FF-A84F-AF87-F7C899CF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0B577D3-3D6C-6948-8D9D-2F4DAE40ED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748353B-2FB8-6A46-AD6B-6059A9D14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BCBD53-3460-F948-ADB9-F7728801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489B26-95E7-544F-AD24-8B276FFD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70D59E9-C582-3248-A2D9-C811465A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98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3A4FE63-78A3-5442-A692-1AEACF6F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FEA3FD-9CFE-3C4F-8885-465AE3B42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CBE05D-A493-1440-9FA5-8E629F92D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96680-9A6D-C141-B1C2-AEAE3FDBEAB4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D326E7-8DB3-8A46-9B5D-ED8943CF5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8405D6-C132-5943-BD71-1D092F2FE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34D6E-27CF-3949-B3E8-381B75732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588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png" /><Relationship Id="rId5" Type="http://schemas.openxmlformats.org/officeDocument/2006/relationships/customXml" Target="../ink/ink2.xml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6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9.jpe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5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9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2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5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8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3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1EB53F-AA2A-0948-A894-5B9FE4E9B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/>
              <a:t>ŚWIETLICOWY</a:t>
            </a:r>
            <a:r>
              <a:rPr lang="pl-PL" sz="2800" b="1"/>
              <a:t> </a:t>
            </a:r>
            <a:r>
              <a:rPr lang="pl-PL" sz="2800"/>
              <a:t>KONKURS</a:t>
            </a:r>
            <a:r>
              <a:rPr lang="pl-PL" sz="2800" b="1"/>
              <a:t> </a:t>
            </a:r>
            <a:r>
              <a:rPr lang="pl-PL" sz="2800"/>
              <a:t>PLASTYCZNY</a:t>
            </a:r>
            <a:br>
              <a:rPr lang="pl-PL" sz="2800" b="1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I MIEJSCE KLASY</a:t>
            </a:r>
            <a:r>
              <a:rPr lang="pl-PL" sz="2800" b="1"/>
              <a:t> </a:t>
            </a:r>
            <a:r>
              <a:rPr lang="pl-PL" sz="2800"/>
              <a:t>I 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597E1E9F-E9A8-C641-9215-42FE8671F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74" y="2073027"/>
            <a:ext cx="3018828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314053F5-1BDD-C941-8383-8E0F700844EF}"/>
                  </a:ext>
                </a:extLst>
              </p14:cNvPr>
              <p14:cNvContentPartPr/>
              <p14:nvPr/>
            </p14:nvContentPartPr>
            <p14:xfrm>
              <a:off x="10830244" y="3814231"/>
              <a:ext cx="6840" cy="756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314053F5-1BDD-C941-8383-8E0F70084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21244" y="3805231"/>
                <a:ext cx="2448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03991607-536D-FC4C-A657-C0D9CFD9F378}"/>
                  </a:ext>
                </a:extLst>
              </p14:cNvPr>
              <p14:cNvContentPartPr/>
              <p14:nvPr/>
            </p14:nvContentPartPr>
            <p14:xfrm>
              <a:off x="10259644" y="3647551"/>
              <a:ext cx="36360" cy="2952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03991607-536D-FC4C-A657-C0D9CFD9F3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50644" y="3638440"/>
                <a:ext cx="54000" cy="473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7412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5B9727-789E-BF46-9553-ECE8807C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WYRÓŻNIENIA KLASY II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F5D2D6BF-46A0-2E40-9E9D-40A2C4B52F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2" y="1800885"/>
            <a:ext cx="3002195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C9173C44-2AA3-0C47-8DC0-26B5E9D46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990" y="1738841"/>
            <a:ext cx="2776216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97E1F1C-EDBF-E14A-9660-BC96E3E8F4B9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AC14014B-8B0B-3C4D-9122-848809B7F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37" y="1738841"/>
            <a:ext cx="3002195" cy="4443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435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C39FE-362D-E44A-BE11-E8DCC7C0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WYRÓŻNIENIA KLASY II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636F5707-6880-4449-95C1-1E126CA858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9" y="1690688"/>
            <a:ext cx="2936385" cy="44991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DE2C9647-D919-B047-ADAA-54BDA999B8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01" y="1751404"/>
            <a:ext cx="2950059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EBEBADC-BCE7-544D-B8B5-750F644B79C4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A58C206B-671C-7945-A7AF-CEF7FA99E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48" y="1745432"/>
            <a:ext cx="3081001" cy="4357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7365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4F10C3-ED59-8E45-A044-C21BC837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/>
            </a:br>
            <a:r>
              <a:rPr lang="pl-PL" sz="2800"/>
              <a:t>I MIEJSCE KLASY III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2425383C-488D-2245-AF48-ACCC69100B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61" y="1875105"/>
            <a:ext cx="3007051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18718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FDA09C-461E-6846-BEDE-1E3D4F36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/>
            </a:br>
            <a:r>
              <a:rPr lang="pl-PL" sz="2800"/>
              <a:t>II MIEJSCE KLASY III 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9378F9A1-80C5-2B43-8311-790EE0911B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50" y="1825625"/>
            <a:ext cx="2962500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FDB82914-27B2-4744-BAD5-A4FB0705BD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84" y="1825625"/>
            <a:ext cx="2929631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610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58214D-87B9-3E45-BE40-44BCEE95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/>
            </a:br>
            <a:r>
              <a:rPr lang="pl-PL" sz="2800"/>
              <a:t>III MIEJSCE KLASY III 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3AE4C00B-95B8-1F4B-902E-9ACC58BF01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2" y="1827403"/>
            <a:ext cx="2994185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07298F96-5231-E641-B48C-632E21542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61" y="1815032"/>
            <a:ext cx="2992974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6F3E389-45B6-B341-9B2B-2BDCE63B5BC8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28A36EA7-87D5-5940-81F5-544E8F2F6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12" y="1859977"/>
            <a:ext cx="2992975" cy="4286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9215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9ACC5D-15B2-6142-8A31-6EE12AAD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/>
            </a:br>
            <a:r>
              <a:rPr lang="pl-PL" sz="2800"/>
              <a:t>WYRÓŻNIENIE KLASY III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D71ECB9A-598C-1B4A-823F-6C10F16DBC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69" y="1825625"/>
            <a:ext cx="2963062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1674C9B8-1E42-B540-86EF-DBA9B0A7B7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89" y="1825625"/>
            <a:ext cx="2960221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085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1DCF57-DE9F-6A4E-93DA-149A0945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/>
            </a:br>
            <a:r>
              <a:rPr lang="pl-PL" sz="2800"/>
              <a:t>WYRÓŻNIENIE KLASY III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45C4D2ED-F981-CA46-AF1C-A27C3EDB85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81" y="1825625"/>
            <a:ext cx="3000438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DD797B8B-559E-1F40-B8AF-FB4B810888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70" y="1825625"/>
            <a:ext cx="2946060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594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8812D4C5-52BB-944A-99BC-F1E308B6DA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70" y="2110138"/>
            <a:ext cx="2998681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C1544D72-7A8B-8D46-90A9-B08F23352E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77" y="2046768"/>
            <a:ext cx="3010027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0F7BEBB-2286-5C47-A631-F17B6564F92B}"/>
              </a:ext>
            </a:extLst>
          </p:cNvPr>
          <p:cNvSpPr txBox="1"/>
          <p:nvPr/>
        </p:nvSpPr>
        <p:spPr>
          <a:xfrm>
            <a:off x="5184074" y="251212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445F998-D7A4-B941-99C1-20B4069EF951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D0032177-1053-EE45-AE5E-D0272B618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48" y="2022501"/>
            <a:ext cx="3010027" cy="44364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99A357B0-8B6B-BC45-B6AB-B77151A9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II MIEJSCE KLASY I</a:t>
            </a:r>
          </a:p>
        </p:txBody>
      </p:sp>
    </p:spTree>
    <p:extLst>
      <p:ext uri="{BB962C8B-B14F-4D97-AF65-F5344CB8AC3E}">
        <p14:creationId xmlns:p14="http://schemas.microsoft.com/office/powerpoint/2010/main" val="187270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D28FCAC4-616E-D942-995B-CD2DE6E05C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8" y="2097768"/>
            <a:ext cx="3009104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9F549565-10F5-D748-9BB7-52FD3DEEC3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30" y="2073028"/>
            <a:ext cx="3018740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7D236428-29A3-E749-8BE0-5D4D67E2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91" y="488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/>
              <a:t>ŚWIETLICOWY KONKURS PLASTYCZNY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III MIEJSCE KLASY I</a:t>
            </a:r>
          </a:p>
        </p:txBody>
      </p:sp>
    </p:spTree>
    <p:extLst>
      <p:ext uri="{BB962C8B-B14F-4D97-AF65-F5344CB8AC3E}">
        <p14:creationId xmlns:p14="http://schemas.microsoft.com/office/powerpoint/2010/main" val="129153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6FCA352C-4F70-EA4B-B735-D2F1F370A8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" y="1949326"/>
            <a:ext cx="3014089" cy="43513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113ACEFB-C5B3-9B46-91E3-13A1A37F38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914" y="1867290"/>
            <a:ext cx="3014089" cy="4458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20685-467B-9A4B-83A8-E275B5B34FF1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07DC0F5-60F8-9843-82B5-381DF83235F4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31A0F184-6667-DD44-9C71-ABF305D60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16" y="1829491"/>
            <a:ext cx="3014088" cy="45082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0912225F-8C7E-7C47-9328-B89C878A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WYRÓŻNIENIE KLASY I</a:t>
            </a:r>
          </a:p>
        </p:txBody>
      </p:sp>
    </p:spTree>
    <p:extLst>
      <p:ext uri="{BB962C8B-B14F-4D97-AF65-F5344CB8AC3E}">
        <p14:creationId xmlns:p14="http://schemas.microsoft.com/office/powerpoint/2010/main" val="321861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2677F867-841B-D649-9717-57D41ECA3C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7" y="2030425"/>
            <a:ext cx="3043051" cy="43815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73E623DF-892C-954B-960F-76A63B076F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54" y="2023548"/>
            <a:ext cx="2945413" cy="43198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16011B9-F8A8-E94F-AA81-5E88A0F96292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EC86286A-967D-F04C-A6DD-0E816581A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45" y="2011176"/>
            <a:ext cx="2925093" cy="43198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ytuł 9">
            <a:extLst>
              <a:ext uri="{FF2B5EF4-FFF2-40B4-BE49-F238E27FC236}">
                <a16:creationId xmlns:a16="http://schemas.microsoft.com/office/drawing/2014/main" id="{ECF59111-C709-4C4D-8C1A-326662A7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WYRÓŻNIENIA KLASY I</a:t>
            </a:r>
          </a:p>
        </p:txBody>
      </p:sp>
    </p:spTree>
    <p:extLst>
      <p:ext uri="{BB962C8B-B14F-4D97-AF65-F5344CB8AC3E}">
        <p14:creationId xmlns:p14="http://schemas.microsoft.com/office/powerpoint/2010/main" val="196043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>
            <a:extLst>
              <a:ext uri="{FF2B5EF4-FFF2-40B4-BE49-F238E27FC236}">
                <a16:creationId xmlns:a16="http://schemas.microsoft.com/office/drawing/2014/main" id="{63415346-AA21-4C44-B8DA-C4992A71FA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3" y="1935629"/>
            <a:ext cx="3038025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2F122240-C8F6-D243-85BE-32F158DC65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541" y="1949327"/>
            <a:ext cx="3007464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F85F6B84-F131-DF46-8B4F-D658CB779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04" y="1912216"/>
            <a:ext cx="3031831" cy="4447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62041794-70C4-3243-BC94-A91659C4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WYRÓŻNIENIE KLASY I</a:t>
            </a:r>
          </a:p>
        </p:txBody>
      </p:sp>
    </p:spTree>
    <p:extLst>
      <p:ext uri="{BB962C8B-B14F-4D97-AF65-F5344CB8AC3E}">
        <p14:creationId xmlns:p14="http://schemas.microsoft.com/office/powerpoint/2010/main" val="316656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01B510-C782-8D45-BC47-C4362D6B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 b="1"/>
            </a:br>
            <a:r>
              <a:rPr lang="pl-PL" sz="2800"/>
              <a:t>I MIEJSCE KLASY II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B0E4389-C6F9-6948-A72A-B9820043A2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9" y="1813255"/>
            <a:ext cx="2611154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C4E38BE9-5ECF-914D-91AA-2E14C1062B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04" y="1776144"/>
            <a:ext cx="3020299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C5B3F3D-ABB4-9145-AC63-4B582AC2D0FE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C3C0E8D1-8450-814E-89BD-61250BECA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67" y="1815891"/>
            <a:ext cx="2926088" cy="4334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8014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306BF1-7A90-2D49-9765-1A4C85672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/>
            </a:br>
            <a:r>
              <a:rPr lang="pl-PL" sz="2800"/>
              <a:t>II MIEJSCE KLASY II 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EFF7BCAE-428C-A546-BAF4-C46AA46005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39" y="1825625"/>
            <a:ext cx="3040122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4037A41E-AF46-F847-871D-7411983F40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61" y="1825625"/>
            <a:ext cx="3058077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8727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B91057-9276-9C46-AB11-9A87258F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/>
              <a:t>ŚWIETLICOWY KONKURS PLASTYCZNY </a:t>
            </a:r>
            <a:br>
              <a:rPr lang="pl-PL" sz="2800"/>
            </a:br>
            <a:r>
              <a:rPr lang="pl-PL" sz="2800" b="1"/>
              <a:t>„KARYKATURA NAUCZYCIELA”</a:t>
            </a:r>
            <a:br>
              <a:rPr lang="pl-PL" sz="2800"/>
            </a:br>
            <a:r>
              <a:rPr lang="pl-PL" sz="2800"/>
              <a:t>III MIEJSCE KLASY II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4EBF7981-2AC3-9E43-9B70-C3D3E0E7B6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9" y="1825625"/>
            <a:ext cx="2839432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E9B31958-AF80-3E4F-8BBE-9D356B2D57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80" y="1825625"/>
            <a:ext cx="2975844" cy="4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38EC29C-0F5D-1E49-9748-C53289F72A8B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240666AC-42D4-614B-A513-CF95E7B5F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95" y="1825625"/>
            <a:ext cx="3341990" cy="432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8656214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16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ŚWIETLICOWY KONKURS PLASTYCZNY „KARYKATURA NAUCZYCIELA” I MIEJSCE KLASY I </vt:lpstr>
      <vt:lpstr>ŚWIETLICOWY KONKURS p „KARYKATURA NAUCZYCIELA” II MIEJSCE KLASY I</vt:lpstr>
      <vt:lpstr>ŚWIETLICOWY KONKURS PLASTYCZNY „KARYKATURA NAUCZYCIELA” III MIEJSCE KLASY I</vt:lpstr>
      <vt:lpstr>ŚWIETLICOWY KONKURS PLASTYCZNY „KARYKATURA NAUCZYCIELA” WYRÓŻNIENIE KLASY I</vt:lpstr>
      <vt:lpstr>ŚWIETLICOWY KONKURS  PLASTYCZNY  „KARYKATURA NAUCZYCIELA” WYRÓŻNIENIA KLASY I</vt:lpstr>
      <vt:lpstr>ŚWIETLICOWY KONKURS  PLASTYCZNY  „KARYKATURA NAUCZYCIELA” WYRÓŻNIENIE KLASY I</vt:lpstr>
      <vt:lpstr>ŚWIETLICOWY KONKURS PLASTYCZNY  „KARYKATURA NAUCZYCIELA” I MIEJSCE KLASY II</vt:lpstr>
      <vt:lpstr>ŚWIETLICOWY KONKURS PLASTYCZNY  „KARYKATURA NAUCZYCIELA” II MIEJSCE KLASY II </vt:lpstr>
      <vt:lpstr>ŚWIETLICOWY KONKURS PLASTYCZNY  „KARYKATURA NAUCZYCIELA” III MIEJSCE KLASY II</vt:lpstr>
      <vt:lpstr>ŚWIETLICOWY KONKURS PLASTYCZNY  „KARYKATURA NAUCZYCIELA” WYRÓŻNIENIA KLASY II</vt:lpstr>
      <vt:lpstr>ŚWIETLICOWY KONKURS PLASTYCZNY  „KARYKATURA NAUCZYCIELA” WYRÓŻNIENIA KLASY II</vt:lpstr>
      <vt:lpstr>ŚWIETLICOWY KONKURS PLASTYCZNY  „KARYKATURA NAUCZYCIELA” I MIEJSCE KLASY III</vt:lpstr>
      <vt:lpstr>ŚWIETLICOWY KONKURS PLASTYCZNY  „KARYKATURA NAUCZYCIELA” II MIEJSCE KLASY III </vt:lpstr>
      <vt:lpstr>ŚWIETLICOWY KONKURS PLASTYCZNY  „KARYKATURA NAUCZYCIELA” III MIEJSCE KLASY III </vt:lpstr>
      <vt:lpstr>ŚWIETLICOWY KONKURS PLASTYCZNY  „KARYKATURA NAUCZYCIELA” WYRÓŻNIENIE KLASY III</vt:lpstr>
      <vt:lpstr>ŚWIETLICOWY KONKURS PLASTYCZNY  „KARYKATURA NAUCZYCIELA” WYRÓŻNIENIE KLASY III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ŚWIETLICOWY KONKURS PLASTYCZNY  KARYKATURA NAUCZYCIELA</dc:title>
  <dc:creator>Elżbieta Ścisło</dc:creator>
  <cp:lastModifiedBy>Elżbieta Ścisło</cp:lastModifiedBy>
  <cp:revision>12</cp:revision>
  <dcterms:created xsi:type="dcterms:W3CDTF">2021-11-12T18:49:38Z</dcterms:created>
  <dcterms:modified xsi:type="dcterms:W3CDTF">2021-11-22T13:25:30Z</dcterms:modified>
</cp:coreProperties>
</file>